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-13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11A70-496D-E74B-AF3E-E4910F9BA545}" type="datetimeFigureOut">
              <a:rPr lang="en-US" smtClean="0"/>
              <a:t>21.03.15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59B2-895F-8046-8031-FFE824ADD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55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11A70-496D-E74B-AF3E-E4910F9BA545}" type="datetimeFigureOut">
              <a:rPr lang="en-US" smtClean="0"/>
              <a:t>21.03.15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59B2-895F-8046-8031-FFE824ADD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788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11A70-496D-E74B-AF3E-E4910F9BA545}" type="datetimeFigureOut">
              <a:rPr lang="en-US" smtClean="0"/>
              <a:t>21.03.15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59B2-895F-8046-8031-FFE824ADD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155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11A70-496D-E74B-AF3E-E4910F9BA545}" type="datetimeFigureOut">
              <a:rPr lang="en-US" smtClean="0"/>
              <a:t>21.03.15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59B2-895F-8046-8031-FFE824ADD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08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11A70-496D-E74B-AF3E-E4910F9BA545}" type="datetimeFigureOut">
              <a:rPr lang="en-US" smtClean="0"/>
              <a:t>21.03.15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59B2-895F-8046-8031-FFE824ADD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373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11A70-496D-E74B-AF3E-E4910F9BA545}" type="datetimeFigureOut">
              <a:rPr lang="en-US" smtClean="0"/>
              <a:t>21.03.15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59B2-895F-8046-8031-FFE824ADD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67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11A70-496D-E74B-AF3E-E4910F9BA545}" type="datetimeFigureOut">
              <a:rPr lang="en-US" smtClean="0"/>
              <a:t>21.03.15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59B2-895F-8046-8031-FFE824ADD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783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11A70-496D-E74B-AF3E-E4910F9BA545}" type="datetimeFigureOut">
              <a:rPr lang="en-US" smtClean="0"/>
              <a:t>21.03.15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59B2-895F-8046-8031-FFE824ADD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952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11A70-496D-E74B-AF3E-E4910F9BA545}" type="datetimeFigureOut">
              <a:rPr lang="en-US" smtClean="0"/>
              <a:t>21.03.15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59B2-895F-8046-8031-FFE824ADD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44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11A70-496D-E74B-AF3E-E4910F9BA545}" type="datetimeFigureOut">
              <a:rPr lang="en-US" smtClean="0"/>
              <a:t>21.03.15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59B2-895F-8046-8031-FFE824ADD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946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11A70-496D-E74B-AF3E-E4910F9BA545}" type="datetimeFigureOut">
              <a:rPr lang="en-US" smtClean="0"/>
              <a:t>21.03.15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959B2-895F-8046-8031-FFE824ADD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84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11A70-496D-E74B-AF3E-E4910F9BA545}" type="datetimeFigureOut">
              <a:rPr lang="en-US" smtClean="0"/>
              <a:t>21.03.15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959B2-895F-8046-8031-FFE824ADD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83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77834" y="1215073"/>
            <a:ext cx="1868157" cy="68225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192.168.178.1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5168" y="487456"/>
            <a:ext cx="11613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Router ISP</a:t>
            </a:r>
          </a:p>
          <a:p>
            <a:pPr algn="ctr"/>
            <a:r>
              <a:rPr lang="en-US" dirty="0" smtClean="0"/>
              <a:t>DHCP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703534" y="1215073"/>
            <a:ext cx="1868157" cy="68225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192.168.178.140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5" idx="3"/>
            <a:endCxn id="8" idx="1"/>
          </p:cNvCxnSpPr>
          <p:nvPr/>
        </p:nvCxnSpPr>
        <p:spPr>
          <a:xfrm>
            <a:off x="2245991" y="1556202"/>
            <a:ext cx="45754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940273" y="694694"/>
            <a:ext cx="1378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Win 2008 R2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548523" y="202842"/>
            <a:ext cx="219979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“Internet” Zone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98086" y="202842"/>
            <a:ext cx="189787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Internal</a:t>
            </a: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Zone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178337" y="4432340"/>
            <a:ext cx="1868157" cy="68225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192.168.178.111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717676" y="5202781"/>
            <a:ext cx="886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SRX240</a:t>
            </a:r>
          </a:p>
        </p:txBody>
      </p:sp>
      <p:cxnSp>
        <p:nvCxnSpPr>
          <p:cNvPr id="23" name="Elbow Connector 22"/>
          <p:cNvCxnSpPr>
            <a:stCxn id="5" idx="2"/>
            <a:endCxn id="19" idx="1"/>
          </p:cNvCxnSpPr>
          <p:nvPr/>
        </p:nvCxnSpPr>
        <p:spPr>
          <a:xfrm rot="16200000" flipH="1">
            <a:off x="1307056" y="1902187"/>
            <a:ext cx="2876139" cy="286642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6812945" y="4445795"/>
            <a:ext cx="1868157" cy="68225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192.168.171.10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340380" y="5202781"/>
            <a:ext cx="895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Server I</a:t>
            </a:r>
          </a:p>
        </p:txBody>
      </p:sp>
      <p:cxnSp>
        <p:nvCxnSpPr>
          <p:cNvPr id="27" name="Straight Arrow Connector 26"/>
          <p:cNvCxnSpPr>
            <a:stCxn id="19" idx="3"/>
            <a:endCxn id="24" idx="1"/>
          </p:cNvCxnSpPr>
          <p:nvPr/>
        </p:nvCxnSpPr>
        <p:spPr>
          <a:xfrm>
            <a:off x="6046494" y="4773469"/>
            <a:ext cx="766451" cy="13455"/>
          </a:xfrm>
          <a:prstGeom prst="straightConnector1">
            <a:avLst/>
          </a:prstGeom>
          <a:ln w="31750"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8" idx="2"/>
            <a:endCxn id="19" idx="0"/>
          </p:cNvCxnSpPr>
          <p:nvPr/>
        </p:nvCxnSpPr>
        <p:spPr>
          <a:xfrm rot="16200000" flipH="1">
            <a:off x="3107509" y="2427433"/>
            <a:ext cx="2535010" cy="1474803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520716" y="3977897"/>
            <a:ext cx="1183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ge-0/0/0.0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931075" y="3977897"/>
            <a:ext cx="1670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ge-0/0/</a:t>
            </a:r>
            <a:r>
              <a:rPr lang="en-US" dirty="0" smtClean="0"/>
              <a:t>3   vlan</a:t>
            </a:r>
            <a:r>
              <a:rPr lang="en-US" dirty="0"/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725821" y="2538139"/>
            <a:ext cx="1449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Dynamic VPN</a:t>
            </a:r>
          </a:p>
          <a:p>
            <a:pPr algn="ctr"/>
            <a:r>
              <a:rPr lang="en-US" dirty="0" smtClean="0"/>
              <a:t>Pulse Client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865318" y="1371536"/>
            <a:ext cx="1763411" cy="369332"/>
          </a:xfrm>
          <a:prstGeom prst="rect">
            <a:avLst/>
          </a:prstGeom>
          <a:ln cap="rnd"/>
          <a:effectLst>
            <a:softEdge rad="7620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192.168.191.101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982312" y="5764539"/>
            <a:ext cx="1529423" cy="369332"/>
          </a:xfrm>
          <a:prstGeom prst="rect">
            <a:avLst/>
          </a:prstGeom>
          <a:ln cap="rnd"/>
          <a:effectLst>
            <a:softEdge rad="7620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192.168.171.1</a:t>
            </a:r>
            <a:endParaRPr lang="en-US" dirty="0"/>
          </a:p>
        </p:txBody>
      </p:sp>
      <p:cxnSp>
        <p:nvCxnSpPr>
          <p:cNvPr id="38" name="Straight Arrow Connector 37"/>
          <p:cNvCxnSpPr>
            <a:stCxn id="21" idx="3"/>
            <a:endCxn id="35" idx="1"/>
          </p:cNvCxnSpPr>
          <p:nvPr/>
        </p:nvCxnSpPr>
        <p:spPr>
          <a:xfrm>
            <a:off x="5604532" y="5387447"/>
            <a:ext cx="1377780" cy="56175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34" idx="3"/>
            <a:endCxn id="35" idx="3"/>
          </p:cNvCxnSpPr>
          <p:nvPr/>
        </p:nvCxnSpPr>
        <p:spPr>
          <a:xfrm flipH="1">
            <a:off x="8511735" y="1556202"/>
            <a:ext cx="116994" cy="4393003"/>
          </a:xfrm>
          <a:prstGeom prst="bentConnector3">
            <a:avLst>
              <a:gd name="adj1" fmla="val -195395"/>
            </a:avLst>
          </a:prstGeom>
          <a:ln w="38100" cmpd="sng">
            <a:solidFill>
              <a:schemeClr val="accent2"/>
            </a:solidFill>
            <a:prstDash val="lgDash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34" idx="1"/>
          </p:cNvCxnSpPr>
          <p:nvPr/>
        </p:nvCxnSpPr>
        <p:spPr>
          <a:xfrm flipV="1">
            <a:off x="5112416" y="1556202"/>
            <a:ext cx="1752902" cy="121263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8" idx="3"/>
            <a:endCxn id="33" idx="0"/>
          </p:cNvCxnSpPr>
          <p:nvPr/>
        </p:nvCxnSpPr>
        <p:spPr>
          <a:xfrm flipH="1">
            <a:off x="4450520" y="1556202"/>
            <a:ext cx="121171" cy="981937"/>
          </a:xfrm>
          <a:prstGeom prst="bentConnector4">
            <a:avLst>
              <a:gd name="adj1" fmla="val -188659"/>
              <a:gd name="adj2" fmla="val 6737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6281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41</Words>
  <Application>Microsoft Macintosh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Olympias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Agamemnon Varonos</dc:creator>
  <cp:lastModifiedBy>Agamemnon Varonos</cp:lastModifiedBy>
  <cp:revision>15</cp:revision>
  <dcterms:created xsi:type="dcterms:W3CDTF">2015-03-21T21:54:12Z</dcterms:created>
  <dcterms:modified xsi:type="dcterms:W3CDTF">2015-03-21T22:26:13Z</dcterms:modified>
</cp:coreProperties>
</file>