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E2A7-6C3F-4159-AFC2-E84FBD4A3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B3CD7-496C-4C7C-92C3-F5C2057AC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6303E-4400-4FEF-B4DC-0C531F04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973-3946-459D-89D0-44788A931D0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CFC70-4AD1-4918-B520-0B7AE04D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8ED77-C9A7-407C-BD96-A17C62C6B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948E-CCB2-44D3-9F6E-EE10ACF0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4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41504-E3EF-4E92-9E8E-76A96B853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32F865-FCFD-4FB8-8634-0E22C3DF7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2812A-1237-481D-AC2F-2699FDE2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973-3946-459D-89D0-44788A931D0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3048A-3E79-44E3-8EB9-41B3B82D0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08CE7-10E1-4F61-AF4A-26B55B38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948E-CCB2-44D3-9F6E-EE10ACF0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FC44F-3F29-407C-BF8C-B90237078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A45AE4-42F4-45EB-99B8-8AC165ECD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949F2-F2E9-4474-9455-A65F22B9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973-3946-459D-89D0-44788A931D0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3B832-C301-48EA-9052-61EE2205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E767C-1449-4126-9155-C606DBAF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948E-CCB2-44D3-9F6E-EE10ACF0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9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C0897-A074-43F8-B372-73A1D3ECD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39BCE-40A5-4980-ABF6-48B73036C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A7470-B778-4D64-A41F-6AD1FA4D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973-3946-459D-89D0-44788A931D0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6246E-666C-4C9A-BD07-0687E1BB7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37D7E-02FF-42D7-913B-F4458620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948E-CCB2-44D3-9F6E-EE10ACF0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8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FF1D5-A9C3-4B27-86F0-F5FA800C1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BA3ED-E330-4E56-B02F-1069B82E8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A2520-9896-4C3B-A259-A216FFB38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973-3946-459D-89D0-44788A931D0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4B8AB-6074-466D-A3D9-38E9B23A9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0FA03-1135-48EF-8CB4-492981812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948E-CCB2-44D3-9F6E-EE10ACF0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7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D07DA-7AA3-40FD-8C9F-AD8EFB5A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2A7B6-85E9-4BD1-BDDB-548E55452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98F5D-00A6-440F-8B94-01481120A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11DF6-9A03-45BD-92E5-D9228ADEA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973-3946-459D-89D0-44788A931D0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29642-A8C1-4FCF-A745-0B9D52D1B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63390-34BA-497F-BAE2-56D41D12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948E-CCB2-44D3-9F6E-EE10ACF0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5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C9C7-8E20-490E-8EC3-4DA152B79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B1648-87B7-4467-92FB-D465040D9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9F2CD-DE3A-449D-85C1-2CF9D4257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8775B-5B26-40A9-9FDA-6E37BBDB0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BB0626-5A95-4244-8BD8-EB4B9C5D53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751340-F621-4F5A-A4E0-654A4475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973-3946-459D-89D0-44788A931D0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E4ED04-45BD-4AEB-BFC6-04BC1A26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071B5A-2431-4618-B2E0-F5B940B40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948E-CCB2-44D3-9F6E-EE10ACF0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0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6877-C7D3-41F0-BB41-C87F53024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72F9BE-8B6A-4AA8-805C-5E325A6B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973-3946-459D-89D0-44788A931D0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89C898-8FEA-4510-A5A5-7F6A469F1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720A03-74B2-431C-80C4-8646D4DC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948E-CCB2-44D3-9F6E-EE10ACF0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2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E6E091-A192-498A-B3EF-E6BE7F49D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973-3946-459D-89D0-44788A931D0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928D03-D306-414E-B489-A14675FDA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E6A07-4CDD-4CAA-ACF0-3E39083DE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948E-CCB2-44D3-9F6E-EE10ACF0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1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72EA-5FC5-488A-A603-32B7BB58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A44B-4976-416A-9968-327AFDA48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65A03-7BEF-4111-8FC7-F321C600E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31D6A-2924-4D92-B4A7-D9742966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973-3946-459D-89D0-44788A931D0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0A9B0-C409-4B26-BCAC-4798E8036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302DB-FF26-4D87-BA34-437D1F8EA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948E-CCB2-44D3-9F6E-EE10ACF0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899F5-4B28-4AE0-98D1-5EC183D46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8DE91E-CA13-4464-84A3-0295D0D29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60B90-ADD9-4472-94D5-846DFB3E2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197DE-AD63-44C6-B802-069ECFD2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973-3946-459D-89D0-44788A931D0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93B20-EAB4-4504-A235-D63C0BAD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D6CCE-432A-46B6-A545-CC720478A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948E-CCB2-44D3-9F6E-EE10ACF0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8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F745D7-741B-4D9E-ABD0-1A7456B3D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BCEC1-577F-4824-A1EC-834540722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8A1C4-09E8-408E-ACEC-4D4EF86E5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973-3946-459D-89D0-44788A931D0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44403-57C7-472B-9B6F-1405A11E2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723C5-BBAA-45E0-B57C-F88F517B5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8948E-CCB2-44D3-9F6E-EE10ACF0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6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A4352041-63B0-4FF1-8D0A-67D7104BCB99}"/>
              </a:ext>
            </a:extLst>
          </p:cNvPr>
          <p:cNvSpPr/>
          <p:nvPr/>
        </p:nvSpPr>
        <p:spPr>
          <a:xfrm>
            <a:off x="1378570" y="964276"/>
            <a:ext cx="4750321" cy="45390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AREA 0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6E987B-C13D-467D-BB7C-2D97A46BC86D}"/>
              </a:ext>
            </a:extLst>
          </p:cNvPr>
          <p:cNvSpPr/>
          <p:nvPr/>
        </p:nvSpPr>
        <p:spPr>
          <a:xfrm>
            <a:off x="6485467" y="1059845"/>
            <a:ext cx="3403694" cy="44434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AREA 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576C640-0E9D-4E64-8D72-779018FB2714}"/>
              </a:ext>
            </a:extLst>
          </p:cNvPr>
          <p:cNvSpPr/>
          <p:nvPr/>
        </p:nvSpPr>
        <p:spPr>
          <a:xfrm>
            <a:off x="2301411" y="3590163"/>
            <a:ext cx="642038" cy="599248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Nova" panose="020B0504020202020204" pitchFamily="34" charset="0"/>
              </a:rPr>
              <a:t>R2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ABE6679-D6F0-42DE-89B7-00FD013A03CC}"/>
              </a:ext>
            </a:extLst>
          </p:cNvPr>
          <p:cNvSpPr/>
          <p:nvPr/>
        </p:nvSpPr>
        <p:spPr>
          <a:xfrm>
            <a:off x="2301411" y="1242542"/>
            <a:ext cx="642038" cy="599248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Nova" panose="020B0504020202020204" pitchFamily="34" charset="0"/>
              </a:rPr>
              <a:t>R1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F3DA3CC-B1D1-45BF-BB6C-93BE6DEEA8AF}"/>
              </a:ext>
            </a:extLst>
          </p:cNvPr>
          <p:cNvCxnSpPr>
            <a:cxnSpLocks/>
          </p:cNvCxnSpPr>
          <p:nvPr/>
        </p:nvCxnSpPr>
        <p:spPr>
          <a:xfrm flipV="1">
            <a:off x="4369212" y="2650848"/>
            <a:ext cx="3818704" cy="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68064F7-7784-4E45-81D5-432C37E0D975}"/>
              </a:ext>
            </a:extLst>
          </p:cNvPr>
          <p:cNvSpPr/>
          <p:nvPr/>
        </p:nvSpPr>
        <p:spPr>
          <a:xfrm>
            <a:off x="3633716" y="2408790"/>
            <a:ext cx="735496" cy="48701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dk1"/>
                </a:solidFill>
                <a:latin typeface="Arial Nova" panose="020B0504020202020204" pitchFamily="34" charset="0"/>
              </a:rPr>
              <a:t>SW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E1929D-6F0A-4171-B2E8-05562949EA81}"/>
              </a:ext>
            </a:extLst>
          </p:cNvPr>
          <p:cNvCxnSpPr>
            <a:cxnSpLocks/>
            <a:stCxn id="4" idx="7"/>
            <a:endCxn id="15" idx="2"/>
          </p:cNvCxnSpPr>
          <p:nvPr/>
        </p:nvCxnSpPr>
        <p:spPr>
          <a:xfrm flipV="1">
            <a:off x="2849425" y="2895807"/>
            <a:ext cx="1152039" cy="7821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A9B6D32-09DD-4FE5-BAC8-83E657D53E0A}"/>
              </a:ext>
            </a:extLst>
          </p:cNvPr>
          <p:cNvCxnSpPr>
            <a:cxnSpLocks/>
            <a:stCxn id="5" idx="6"/>
            <a:endCxn id="15" idx="0"/>
          </p:cNvCxnSpPr>
          <p:nvPr/>
        </p:nvCxnSpPr>
        <p:spPr>
          <a:xfrm>
            <a:off x="2943449" y="1542166"/>
            <a:ext cx="1058015" cy="866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D3349D3B-ABA2-4657-84F2-33F4581D4046}"/>
              </a:ext>
            </a:extLst>
          </p:cNvPr>
          <p:cNvSpPr/>
          <p:nvPr/>
        </p:nvSpPr>
        <p:spPr>
          <a:xfrm>
            <a:off x="8187916" y="2408790"/>
            <a:ext cx="735496" cy="48701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dk1"/>
                </a:solidFill>
                <a:latin typeface="Arial Nova" panose="020B0504020202020204" pitchFamily="34" charset="0"/>
              </a:rPr>
              <a:t>SWs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1A3562E-EB46-41CF-BE33-584345EF8BAD}"/>
              </a:ext>
            </a:extLst>
          </p:cNvPr>
          <p:cNvSpPr/>
          <p:nvPr/>
        </p:nvSpPr>
        <p:spPr>
          <a:xfrm>
            <a:off x="5957545" y="2352674"/>
            <a:ext cx="642038" cy="599248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Nova" panose="020B0504020202020204" pitchFamily="34" charset="0"/>
              </a:rPr>
              <a:t>R3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3CC4EA6-344E-4A1E-8086-063DD41BDCF6}"/>
              </a:ext>
            </a:extLst>
          </p:cNvPr>
          <p:cNvSpPr/>
          <p:nvPr/>
        </p:nvSpPr>
        <p:spPr>
          <a:xfrm>
            <a:off x="8325536" y="3454411"/>
            <a:ext cx="482601" cy="4059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PCs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036BBEF-337C-4FA2-9212-3684F945BEF4}"/>
              </a:ext>
            </a:extLst>
          </p:cNvPr>
          <p:cNvSpPr/>
          <p:nvPr/>
        </p:nvSpPr>
        <p:spPr>
          <a:xfrm>
            <a:off x="8477936" y="3606811"/>
            <a:ext cx="482601" cy="4059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PCs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ABA2A86-8490-4BCF-B2D3-2EC27C032099}"/>
              </a:ext>
            </a:extLst>
          </p:cNvPr>
          <p:cNvSpPr/>
          <p:nvPr/>
        </p:nvSpPr>
        <p:spPr>
          <a:xfrm>
            <a:off x="8630336" y="3759211"/>
            <a:ext cx="482601" cy="4059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PCs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4D11076-86F5-4C5C-90C3-75CADE5CFBE7}"/>
              </a:ext>
            </a:extLst>
          </p:cNvPr>
          <p:cNvCxnSpPr>
            <a:stCxn id="44" idx="2"/>
            <a:endCxn id="46" idx="0"/>
          </p:cNvCxnSpPr>
          <p:nvPr/>
        </p:nvCxnSpPr>
        <p:spPr>
          <a:xfrm>
            <a:off x="8555664" y="2895807"/>
            <a:ext cx="11173" cy="558604"/>
          </a:xfrm>
          <a:prstGeom prst="straightConnector1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AC61122A-D9E9-4682-89A5-01B09FACD46E}"/>
              </a:ext>
            </a:extLst>
          </p:cNvPr>
          <p:cNvSpPr/>
          <p:nvPr/>
        </p:nvSpPr>
        <p:spPr>
          <a:xfrm>
            <a:off x="3005667" y="2813649"/>
            <a:ext cx="3014133" cy="1055618"/>
          </a:xfrm>
          <a:custGeom>
            <a:avLst/>
            <a:gdLst>
              <a:gd name="connsiteX0" fmla="*/ 0 w 3014133"/>
              <a:gd name="connsiteY0" fmla="*/ 1050578 h 1050578"/>
              <a:gd name="connsiteX1" fmla="*/ 1143000 w 3014133"/>
              <a:gd name="connsiteY1" fmla="*/ 170044 h 1050578"/>
              <a:gd name="connsiteX2" fmla="*/ 3014133 w 3014133"/>
              <a:gd name="connsiteY2" fmla="*/ 711 h 1050578"/>
              <a:gd name="connsiteX0" fmla="*/ 0 w 3014133"/>
              <a:gd name="connsiteY0" fmla="*/ 1062834 h 1062834"/>
              <a:gd name="connsiteX1" fmla="*/ 1286933 w 3014133"/>
              <a:gd name="connsiteY1" fmla="*/ 123033 h 1062834"/>
              <a:gd name="connsiteX2" fmla="*/ 3014133 w 3014133"/>
              <a:gd name="connsiteY2" fmla="*/ 12967 h 1062834"/>
              <a:gd name="connsiteX0" fmla="*/ 0 w 3014133"/>
              <a:gd name="connsiteY0" fmla="*/ 1077397 h 1077397"/>
              <a:gd name="connsiteX1" fmla="*/ 1286933 w 3014133"/>
              <a:gd name="connsiteY1" fmla="*/ 137596 h 1077397"/>
              <a:gd name="connsiteX2" fmla="*/ 3014133 w 3014133"/>
              <a:gd name="connsiteY2" fmla="*/ 27530 h 1077397"/>
              <a:gd name="connsiteX0" fmla="*/ 0 w 3014133"/>
              <a:gd name="connsiteY0" fmla="*/ 1057719 h 1057719"/>
              <a:gd name="connsiteX1" fmla="*/ 1202266 w 3014133"/>
              <a:gd name="connsiteY1" fmla="*/ 168718 h 1057719"/>
              <a:gd name="connsiteX2" fmla="*/ 3014133 w 3014133"/>
              <a:gd name="connsiteY2" fmla="*/ 7852 h 1057719"/>
              <a:gd name="connsiteX0" fmla="*/ 0 w 3014133"/>
              <a:gd name="connsiteY0" fmla="*/ 1057719 h 1057719"/>
              <a:gd name="connsiteX1" fmla="*/ 1202266 w 3014133"/>
              <a:gd name="connsiteY1" fmla="*/ 168718 h 1057719"/>
              <a:gd name="connsiteX2" fmla="*/ 3014133 w 3014133"/>
              <a:gd name="connsiteY2" fmla="*/ 7852 h 1057719"/>
              <a:gd name="connsiteX0" fmla="*/ 0 w 3014133"/>
              <a:gd name="connsiteY0" fmla="*/ 1055618 h 1055618"/>
              <a:gd name="connsiteX1" fmla="*/ 1261532 w 3014133"/>
              <a:gd name="connsiteY1" fmla="*/ 175084 h 1055618"/>
              <a:gd name="connsiteX2" fmla="*/ 3014133 w 3014133"/>
              <a:gd name="connsiteY2" fmla="*/ 5751 h 105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4133" h="1055618">
                <a:moveTo>
                  <a:pt x="0" y="1055618"/>
                </a:moveTo>
                <a:cubicBezTo>
                  <a:pt x="506589" y="660507"/>
                  <a:pt x="776110" y="392395"/>
                  <a:pt x="1261532" y="175084"/>
                </a:cubicBezTo>
                <a:cubicBezTo>
                  <a:pt x="1746954" y="-42227"/>
                  <a:pt x="2329744" y="2928"/>
                  <a:pt x="3014133" y="5751"/>
                </a:cubicBezTo>
              </a:path>
            </a:pathLst>
          </a:custGeom>
          <a:noFill/>
          <a:ln w="28575">
            <a:solidFill>
              <a:srgbClr val="0000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2DB0BD93-26AA-46AF-BBE6-43970ABD8C62}"/>
              </a:ext>
            </a:extLst>
          </p:cNvPr>
          <p:cNvSpPr/>
          <p:nvPr/>
        </p:nvSpPr>
        <p:spPr>
          <a:xfrm flipV="1">
            <a:off x="3005667" y="1438996"/>
            <a:ext cx="3014133" cy="1055618"/>
          </a:xfrm>
          <a:custGeom>
            <a:avLst/>
            <a:gdLst>
              <a:gd name="connsiteX0" fmla="*/ 0 w 3014133"/>
              <a:gd name="connsiteY0" fmla="*/ 1050578 h 1050578"/>
              <a:gd name="connsiteX1" fmla="*/ 1143000 w 3014133"/>
              <a:gd name="connsiteY1" fmla="*/ 170044 h 1050578"/>
              <a:gd name="connsiteX2" fmla="*/ 3014133 w 3014133"/>
              <a:gd name="connsiteY2" fmla="*/ 711 h 1050578"/>
              <a:gd name="connsiteX0" fmla="*/ 0 w 3014133"/>
              <a:gd name="connsiteY0" fmla="*/ 1062834 h 1062834"/>
              <a:gd name="connsiteX1" fmla="*/ 1286933 w 3014133"/>
              <a:gd name="connsiteY1" fmla="*/ 123033 h 1062834"/>
              <a:gd name="connsiteX2" fmla="*/ 3014133 w 3014133"/>
              <a:gd name="connsiteY2" fmla="*/ 12967 h 1062834"/>
              <a:gd name="connsiteX0" fmla="*/ 0 w 3014133"/>
              <a:gd name="connsiteY0" fmla="*/ 1077397 h 1077397"/>
              <a:gd name="connsiteX1" fmla="*/ 1286933 w 3014133"/>
              <a:gd name="connsiteY1" fmla="*/ 137596 h 1077397"/>
              <a:gd name="connsiteX2" fmla="*/ 3014133 w 3014133"/>
              <a:gd name="connsiteY2" fmla="*/ 27530 h 1077397"/>
              <a:gd name="connsiteX0" fmla="*/ 0 w 3014133"/>
              <a:gd name="connsiteY0" fmla="*/ 1057719 h 1057719"/>
              <a:gd name="connsiteX1" fmla="*/ 1202266 w 3014133"/>
              <a:gd name="connsiteY1" fmla="*/ 168718 h 1057719"/>
              <a:gd name="connsiteX2" fmla="*/ 3014133 w 3014133"/>
              <a:gd name="connsiteY2" fmla="*/ 7852 h 1057719"/>
              <a:gd name="connsiteX0" fmla="*/ 0 w 3014133"/>
              <a:gd name="connsiteY0" fmla="*/ 1057719 h 1057719"/>
              <a:gd name="connsiteX1" fmla="*/ 1202266 w 3014133"/>
              <a:gd name="connsiteY1" fmla="*/ 168718 h 1057719"/>
              <a:gd name="connsiteX2" fmla="*/ 3014133 w 3014133"/>
              <a:gd name="connsiteY2" fmla="*/ 7852 h 1057719"/>
              <a:gd name="connsiteX0" fmla="*/ 0 w 3014133"/>
              <a:gd name="connsiteY0" fmla="*/ 1055618 h 1055618"/>
              <a:gd name="connsiteX1" fmla="*/ 1261532 w 3014133"/>
              <a:gd name="connsiteY1" fmla="*/ 175084 h 1055618"/>
              <a:gd name="connsiteX2" fmla="*/ 3014133 w 3014133"/>
              <a:gd name="connsiteY2" fmla="*/ 5751 h 105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4133" h="1055618">
                <a:moveTo>
                  <a:pt x="0" y="1055618"/>
                </a:moveTo>
                <a:cubicBezTo>
                  <a:pt x="506589" y="660507"/>
                  <a:pt x="776110" y="392395"/>
                  <a:pt x="1261532" y="175084"/>
                </a:cubicBezTo>
                <a:cubicBezTo>
                  <a:pt x="1746954" y="-42227"/>
                  <a:pt x="2329744" y="2928"/>
                  <a:pt x="3014133" y="5751"/>
                </a:cubicBezTo>
              </a:path>
            </a:pathLst>
          </a:custGeom>
          <a:noFill/>
          <a:ln w="28575">
            <a:solidFill>
              <a:srgbClr val="0000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A775458A-4BFA-43D8-85F1-90DEF44434CD}"/>
              </a:ext>
            </a:extLst>
          </p:cNvPr>
          <p:cNvSpPr/>
          <p:nvPr/>
        </p:nvSpPr>
        <p:spPr>
          <a:xfrm>
            <a:off x="2785533" y="1718733"/>
            <a:ext cx="848183" cy="1803400"/>
          </a:xfrm>
          <a:custGeom>
            <a:avLst/>
            <a:gdLst>
              <a:gd name="connsiteX0" fmla="*/ 67734 w 1015517"/>
              <a:gd name="connsiteY0" fmla="*/ 0 h 1803400"/>
              <a:gd name="connsiteX1" fmla="*/ 897467 w 1015517"/>
              <a:gd name="connsiteY1" fmla="*/ 668867 h 1803400"/>
              <a:gd name="connsiteX2" fmla="*/ 914400 w 1015517"/>
              <a:gd name="connsiteY2" fmla="*/ 1134534 h 1803400"/>
              <a:gd name="connsiteX3" fmla="*/ 0 w 1015517"/>
              <a:gd name="connsiteY3" fmla="*/ 18034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5517" h="1803400">
                <a:moveTo>
                  <a:pt x="67734" y="0"/>
                </a:moveTo>
                <a:cubicBezTo>
                  <a:pt x="412045" y="239889"/>
                  <a:pt x="756356" y="479778"/>
                  <a:pt x="897467" y="668867"/>
                </a:cubicBezTo>
                <a:cubicBezTo>
                  <a:pt x="1038578" y="857956"/>
                  <a:pt x="1063978" y="945445"/>
                  <a:pt x="914400" y="1134534"/>
                </a:cubicBezTo>
                <a:cubicBezTo>
                  <a:pt x="764822" y="1323623"/>
                  <a:pt x="382411" y="1563511"/>
                  <a:pt x="0" y="1803400"/>
                </a:cubicBezTo>
              </a:path>
            </a:pathLst>
          </a:custGeom>
          <a:noFill/>
          <a:ln w="28575">
            <a:solidFill>
              <a:srgbClr val="0000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FE69D95-FAA8-4440-9504-8DCA5D29849A}"/>
              </a:ext>
            </a:extLst>
          </p:cNvPr>
          <p:cNvSpPr/>
          <p:nvPr/>
        </p:nvSpPr>
        <p:spPr>
          <a:xfrm>
            <a:off x="2184921" y="4610246"/>
            <a:ext cx="873589" cy="4059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Services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6E1A786-7A05-4EA6-9C50-FF70E3F38FFF}"/>
              </a:ext>
            </a:extLst>
          </p:cNvPr>
          <p:cNvSpPr/>
          <p:nvPr/>
        </p:nvSpPr>
        <p:spPr>
          <a:xfrm>
            <a:off x="2337321" y="4762646"/>
            <a:ext cx="873589" cy="4059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Services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BB89B12-2270-4FD6-BC42-87C5971A60C4}"/>
              </a:ext>
            </a:extLst>
          </p:cNvPr>
          <p:cNvSpPr/>
          <p:nvPr/>
        </p:nvSpPr>
        <p:spPr>
          <a:xfrm>
            <a:off x="2489721" y="4915046"/>
            <a:ext cx="873589" cy="4059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Services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9F0F9EF-DA35-4C04-A9EA-872854D788C6}"/>
              </a:ext>
            </a:extLst>
          </p:cNvPr>
          <p:cNvCxnSpPr>
            <a:stCxn id="4" idx="4"/>
            <a:endCxn id="56" idx="0"/>
          </p:cNvCxnSpPr>
          <p:nvPr/>
        </p:nvCxnSpPr>
        <p:spPr>
          <a:xfrm flipH="1">
            <a:off x="2621716" y="4189411"/>
            <a:ext cx="714" cy="4208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C68AB20-CB5B-4190-B79D-5E7814052077}"/>
              </a:ext>
            </a:extLst>
          </p:cNvPr>
          <p:cNvSpPr txBox="1"/>
          <p:nvPr/>
        </p:nvSpPr>
        <p:spPr>
          <a:xfrm>
            <a:off x="4768738" y="2819370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CC"/>
                </a:solidFill>
              </a:rPr>
              <a:t>tunnels</a:t>
            </a:r>
          </a:p>
        </p:txBody>
      </p:sp>
    </p:spTree>
    <p:extLst>
      <p:ext uri="{BB962C8B-B14F-4D97-AF65-F5344CB8AC3E}">
        <p14:creationId xmlns:p14="http://schemas.microsoft.com/office/powerpoint/2010/main" val="333113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F95EBC4-4B4A-4059-B58D-011C3F90ADB4}"/>
              </a:ext>
            </a:extLst>
          </p:cNvPr>
          <p:cNvSpPr/>
          <p:nvPr/>
        </p:nvSpPr>
        <p:spPr>
          <a:xfrm>
            <a:off x="6485467" y="1059845"/>
            <a:ext cx="3403694" cy="44434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AREA 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79804E9-8A8F-4C7A-A008-E91C247F7C2C}"/>
              </a:ext>
            </a:extLst>
          </p:cNvPr>
          <p:cNvSpPr/>
          <p:nvPr/>
        </p:nvSpPr>
        <p:spPr>
          <a:xfrm rot="1094144">
            <a:off x="2775628" y="1770993"/>
            <a:ext cx="3354826" cy="42498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AREA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98EE72-4BFC-42CE-814B-ACF3ACA7E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117" y="1639274"/>
            <a:ext cx="4761389" cy="390177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576C640-0E9D-4E64-8D72-779018FB2714}"/>
              </a:ext>
            </a:extLst>
          </p:cNvPr>
          <p:cNvSpPr/>
          <p:nvPr/>
        </p:nvSpPr>
        <p:spPr>
          <a:xfrm>
            <a:off x="2301411" y="3590163"/>
            <a:ext cx="642038" cy="599248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Nova" panose="020B0504020202020204" pitchFamily="34" charset="0"/>
              </a:rPr>
              <a:t>R2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ABE6679-D6F0-42DE-89B7-00FD013A03CC}"/>
              </a:ext>
            </a:extLst>
          </p:cNvPr>
          <p:cNvSpPr/>
          <p:nvPr/>
        </p:nvSpPr>
        <p:spPr>
          <a:xfrm>
            <a:off x="2301411" y="1242542"/>
            <a:ext cx="642038" cy="599248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Nova" panose="020B0504020202020204" pitchFamily="34" charset="0"/>
              </a:rPr>
              <a:t>R1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F3DA3CC-B1D1-45BF-BB6C-93BE6DEEA8AF}"/>
              </a:ext>
            </a:extLst>
          </p:cNvPr>
          <p:cNvCxnSpPr>
            <a:cxnSpLocks/>
          </p:cNvCxnSpPr>
          <p:nvPr/>
        </p:nvCxnSpPr>
        <p:spPr>
          <a:xfrm flipV="1">
            <a:off x="4369212" y="2650848"/>
            <a:ext cx="3818704" cy="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68064F7-7784-4E45-81D5-432C37E0D975}"/>
              </a:ext>
            </a:extLst>
          </p:cNvPr>
          <p:cNvSpPr/>
          <p:nvPr/>
        </p:nvSpPr>
        <p:spPr>
          <a:xfrm>
            <a:off x="3633716" y="2408790"/>
            <a:ext cx="735496" cy="48701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dk1"/>
                </a:solidFill>
                <a:latin typeface="Arial Nova" panose="020B0504020202020204" pitchFamily="34" charset="0"/>
              </a:rPr>
              <a:t>SW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E1929D-6F0A-4171-B2E8-05562949EA81}"/>
              </a:ext>
            </a:extLst>
          </p:cNvPr>
          <p:cNvCxnSpPr>
            <a:cxnSpLocks/>
            <a:stCxn id="4" idx="7"/>
            <a:endCxn id="15" idx="2"/>
          </p:cNvCxnSpPr>
          <p:nvPr/>
        </p:nvCxnSpPr>
        <p:spPr>
          <a:xfrm flipV="1">
            <a:off x="2849425" y="2895807"/>
            <a:ext cx="1152039" cy="7821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A9B6D32-09DD-4FE5-BAC8-83E657D53E0A}"/>
              </a:ext>
            </a:extLst>
          </p:cNvPr>
          <p:cNvCxnSpPr>
            <a:cxnSpLocks/>
            <a:stCxn id="5" idx="6"/>
            <a:endCxn id="15" idx="0"/>
          </p:cNvCxnSpPr>
          <p:nvPr/>
        </p:nvCxnSpPr>
        <p:spPr>
          <a:xfrm>
            <a:off x="2943449" y="1542166"/>
            <a:ext cx="1058015" cy="866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D3349D3B-ABA2-4657-84F2-33F4581D4046}"/>
              </a:ext>
            </a:extLst>
          </p:cNvPr>
          <p:cNvSpPr/>
          <p:nvPr/>
        </p:nvSpPr>
        <p:spPr>
          <a:xfrm>
            <a:off x="8187916" y="2408790"/>
            <a:ext cx="735496" cy="48701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dk1"/>
                </a:solidFill>
                <a:latin typeface="Arial Nova" panose="020B0504020202020204" pitchFamily="34" charset="0"/>
              </a:rPr>
              <a:t>SWs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1A3562E-EB46-41CF-BE33-584345EF8BAD}"/>
              </a:ext>
            </a:extLst>
          </p:cNvPr>
          <p:cNvSpPr/>
          <p:nvPr/>
        </p:nvSpPr>
        <p:spPr>
          <a:xfrm>
            <a:off x="5957545" y="2352674"/>
            <a:ext cx="642038" cy="599248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Nova" panose="020B0504020202020204" pitchFamily="34" charset="0"/>
              </a:rPr>
              <a:t>R3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3CC4EA6-344E-4A1E-8086-063DD41BDCF6}"/>
              </a:ext>
            </a:extLst>
          </p:cNvPr>
          <p:cNvSpPr/>
          <p:nvPr/>
        </p:nvSpPr>
        <p:spPr>
          <a:xfrm>
            <a:off x="8325536" y="3454411"/>
            <a:ext cx="482601" cy="4059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PCs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036BBEF-337C-4FA2-9212-3684F945BEF4}"/>
              </a:ext>
            </a:extLst>
          </p:cNvPr>
          <p:cNvSpPr/>
          <p:nvPr/>
        </p:nvSpPr>
        <p:spPr>
          <a:xfrm>
            <a:off x="8477936" y="3606811"/>
            <a:ext cx="482601" cy="4059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PCs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ABA2A86-8490-4BCF-B2D3-2EC27C032099}"/>
              </a:ext>
            </a:extLst>
          </p:cNvPr>
          <p:cNvSpPr/>
          <p:nvPr/>
        </p:nvSpPr>
        <p:spPr>
          <a:xfrm>
            <a:off x="8630336" y="3759211"/>
            <a:ext cx="482601" cy="4059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PCs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4D11076-86F5-4C5C-90C3-75CADE5CFBE7}"/>
              </a:ext>
            </a:extLst>
          </p:cNvPr>
          <p:cNvCxnSpPr>
            <a:stCxn id="44" idx="2"/>
            <a:endCxn id="46" idx="0"/>
          </p:cNvCxnSpPr>
          <p:nvPr/>
        </p:nvCxnSpPr>
        <p:spPr>
          <a:xfrm>
            <a:off x="8555664" y="2895807"/>
            <a:ext cx="11173" cy="558604"/>
          </a:xfrm>
          <a:prstGeom prst="straightConnector1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AC61122A-D9E9-4682-89A5-01B09FACD46E}"/>
              </a:ext>
            </a:extLst>
          </p:cNvPr>
          <p:cNvSpPr/>
          <p:nvPr/>
        </p:nvSpPr>
        <p:spPr>
          <a:xfrm>
            <a:off x="3005667" y="2813649"/>
            <a:ext cx="3014133" cy="1055618"/>
          </a:xfrm>
          <a:custGeom>
            <a:avLst/>
            <a:gdLst>
              <a:gd name="connsiteX0" fmla="*/ 0 w 3014133"/>
              <a:gd name="connsiteY0" fmla="*/ 1050578 h 1050578"/>
              <a:gd name="connsiteX1" fmla="*/ 1143000 w 3014133"/>
              <a:gd name="connsiteY1" fmla="*/ 170044 h 1050578"/>
              <a:gd name="connsiteX2" fmla="*/ 3014133 w 3014133"/>
              <a:gd name="connsiteY2" fmla="*/ 711 h 1050578"/>
              <a:gd name="connsiteX0" fmla="*/ 0 w 3014133"/>
              <a:gd name="connsiteY0" fmla="*/ 1062834 h 1062834"/>
              <a:gd name="connsiteX1" fmla="*/ 1286933 w 3014133"/>
              <a:gd name="connsiteY1" fmla="*/ 123033 h 1062834"/>
              <a:gd name="connsiteX2" fmla="*/ 3014133 w 3014133"/>
              <a:gd name="connsiteY2" fmla="*/ 12967 h 1062834"/>
              <a:gd name="connsiteX0" fmla="*/ 0 w 3014133"/>
              <a:gd name="connsiteY0" fmla="*/ 1077397 h 1077397"/>
              <a:gd name="connsiteX1" fmla="*/ 1286933 w 3014133"/>
              <a:gd name="connsiteY1" fmla="*/ 137596 h 1077397"/>
              <a:gd name="connsiteX2" fmla="*/ 3014133 w 3014133"/>
              <a:gd name="connsiteY2" fmla="*/ 27530 h 1077397"/>
              <a:gd name="connsiteX0" fmla="*/ 0 w 3014133"/>
              <a:gd name="connsiteY0" fmla="*/ 1057719 h 1057719"/>
              <a:gd name="connsiteX1" fmla="*/ 1202266 w 3014133"/>
              <a:gd name="connsiteY1" fmla="*/ 168718 h 1057719"/>
              <a:gd name="connsiteX2" fmla="*/ 3014133 w 3014133"/>
              <a:gd name="connsiteY2" fmla="*/ 7852 h 1057719"/>
              <a:gd name="connsiteX0" fmla="*/ 0 w 3014133"/>
              <a:gd name="connsiteY0" fmla="*/ 1057719 h 1057719"/>
              <a:gd name="connsiteX1" fmla="*/ 1202266 w 3014133"/>
              <a:gd name="connsiteY1" fmla="*/ 168718 h 1057719"/>
              <a:gd name="connsiteX2" fmla="*/ 3014133 w 3014133"/>
              <a:gd name="connsiteY2" fmla="*/ 7852 h 1057719"/>
              <a:gd name="connsiteX0" fmla="*/ 0 w 3014133"/>
              <a:gd name="connsiteY0" fmla="*/ 1055618 h 1055618"/>
              <a:gd name="connsiteX1" fmla="*/ 1261532 w 3014133"/>
              <a:gd name="connsiteY1" fmla="*/ 175084 h 1055618"/>
              <a:gd name="connsiteX2" fmla="*/ 3014133 w 3014133"/>
              <a:gd name="connsiteY2" fmla="*/ 5751 h 105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4133" h="1055618">
                <a:moveTo>
                  <a:pt x="0" y="1055618"/>
                </a:moveTo>
                <a:cubicBezTo>
                  <a:pt x="506589" y="660507"/>
                  <a:pt x="776110" y="392395"/>
                  <a:pt x="1261532" y="175084"/>
                </a:cubicBezTo>
                <a:cubicBezTo>
                  <a:pt x="1746954" y="-42227"/>
                  <a:pt x="2329744" y="2928"/>
                  <a:pt x="3014133" y="5751"/>
                </a:cubicBezTo>
              </a:path>
            </a:pathLst>
          </a:custGeom>
          <a:noFill/>
          <a:ln w="28575">
            <a:solidFill>
              <a:srgbClr val="0000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2DB0BD93-26AA-46AF-BBE6-43970ABD8C62}"/>
              </a:ext>
            </a:extLst>
          </p:cNvPr>
          <p:cNvSpPr/>
          <p:nvPr/>
        </p:nvSpPr>
        <p:spPr>
          <a:xfrm flipV="1">
            <a:off x="3005667" y="1438996"/>
            <a:ext cx="3014133" cy="1055618"/>
          </a:xfrm>
          <a:custGeom>
            <a:avLst/>
            <a:gdLst>
              <a:gd name="connsiteX0" fmla="*/ 0 w 3014133"/>
              <a:gd name="connsiteY0" fmla="*/ 1050578 h 1050578"/>
              <a:gd name="connsiteX1" fmla="*/ 1143000 w 3014133"/>
              <a:gd name="connsiteY1" fmla="*/ 170044 h 1050578"/>
              <a:gd name="connsiteX2" fmla="*/ 3014133 w 3014133"/>
              <a:gd name="connsiteY2" fmla="*/ 711 h 1050578"/>
              <a:gd name="connsiteX0" fmla="*/ 0 w 3014133"/>
              <a:gd name="connsiteY0" fmla="*/ 1062834 h 1062834"/>
              <a:gd name="connsiteX1" fmla="*/ 1286933 w 3014133"/>
              <a:gd name="connsiteY1" fmla="*/ 123033 h 1062834"/>
              <a:gd name="connsiteX2" fmla="*/ 3014133 w 3014133"/>
              <a:gd name="connsiteY2" fmla="*/ 12967 h 1062834"/>
              <a:gd name="connsiteX0" fmla="*/ 0 w 3014133"/>
              <a:gd name="connsiteY0" fmla="*/ 1077397 h 1077397"/>
              <a:gd name="connsiteX1" fmla="*/ 1286933 w 3014133"/>
              <a:gd name="connsiteY1" fmla="*/ 137596 h 1077397"/>
              <a:gd name="connsiteX2" fmla="*/ 3014133 w 3014133"/>
              <a:gd name="connsiteY2" fmla="*/ 27530 h 1077397"/>
              <a:gd name="connsiteX0" fmla="*/ 0 w 3014133"/>
              <a:gd name="connsiteY0" fmla="*/ 1057719 h 1057719"/>
              <a:gd name="connsiteX1" fmla="*/ 1202266 w 3014133"/>
              <a:gd name="connsiteY1" fmla="*/ 168718 h 1057719"/>
              <a:gd name="connsiteX2" fmla="*/ 3014133 w 3014133"/>
              <a:gd name="connsiteY2" fmla="*/ 7852 h 1057719"/>
              <a:gd name="connsiteX0" fmla="*/ 0 w 3014133"/>
              <a:gd name="connsiteY0" fmla="*/ 1057719 h 1057719"/>
              <a:gd name="connsiteX1" fmla="*/ 1202266 w 3014133"/>
              <a:gd name="connsiteY1" fmla="*/ 168718 h 1057719"/>
              <a:gd name="connsiteX2" fmla="*/ 3014133 w 3014133"/>
              <a:gd name="connsiteY2" fmla="*/ 7852 h 1057719"/>
              <a:gd name="connsiteX0" fmla="*/ 0 w 3014133"/>
              <a:gd name="connsiteY0" fmla="*/ 1055618 h 1055618"/>
              <a:gd name="connsiteX1" fmla="*/ 1261532 w 3014133"/>
              <a:gd name="connsiteY1" fmla="*/ 175084 h 1055618"/>
              <a:gd name="connsiteX2" fmla="*/ 3014133 w 3014133"/>
              <a:gd name="connsiteY2" fmla="*/ 5751 h 105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4133" h="1055618">
                <a:moveTo>
                  <a:pt x="0" y="1055618"/>
                </a:moveTo>
                <a:cubicBezTo>
                  <a:pt x="506589" y="660507"/>
                  <a:pt x="776110" y="392395"/>
                  <a:pt x="1261532" y="175084"/>
                </a:cubicBezTo>
                <a:cubicBezTo>
                  <a:pt x="1746954" y="-42227"/>
                  <a:pt x="2329744" y="2928"/>
                  <a:pt x="3014133" y="5751"/>
                </a:cubicBezTo>
              </a:path>
            </a:pathLst>
          </a:custGeom>
          <a:noFill/>
          <a:ln w="28575">
            <a:solidFill>
              <a:srgbClr val="0000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A775458A-4BFA-43D8-85F1-90DEF44434CD}"/>
              </a:ext>
            </a:extLst>
          </p:cNvPr>
          <p:cNvSpPr/>
          <p:nvPr/>
        </p:nvSpPr>
        <p:spPr>
          <a:xfrm>
            <a:off x="2785533" y="1718733"/>
            <a:ext cx="848183" cy="1803400"/>
          </a:xfrm>
          <a:custGeom>
            <a:avLst/>
            <a:gdLst>
              <a:gd name="connsiteX0" fmla="*/ 67734 w 1015517"/>
              <a:gd name="connsiteY0" fmla="*/ 0 h 1803400"/>
              <a:gd name="connsiteX1" fmla="*/ 897467 w 1015517"/>
              <a:gd name="connsiteY1" fmla="*/ 668867 h 1803400"/>
              <a:gd name="connsiteX2" fmla="*/ 914400 w 1015517"/>
              <a:gd name="connsiteY2" fmla="*/ 1134534 h 1803400"/>
              <a:gd name="connsiteX3" fmla="*/ 0 w 1015517"/>
              <a:gd name="connsiteY3" fmla="*/ 18034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5517" h="1803400">
                <a:moveTo>
                  <a:pt x="67734" y="0"/>
                </a:moveTo>
                <a:cubicBezTo>
                  <a:pt x="412045" y="239889"/>
                  <a:pt x="756356" y="479778"/>
                  <a:pt x="897467" y="668867"/>
                </a:cubicBezTo>
                <a:cubicBezTo>
                  <a:pt x="1038578" y="857956"/>
                  <a:pt x="1063978" y="945445"/>
                  <a:pt x="914400" y="1134534"/>
                </a:cubicBezTo>
                <a:cubicBezTo>
                  <a:pt x="764822" y="1323623"/>
                  <a:pt x="382411" y="1563511"/>
                  <a:pt x="0" y="1803400"/>
                </a:cubicBezTo>
              </a:path>
            </a:pathLst>
          </a:custGeom>
          <a:noFill/>
          <a:ln w="28575">
            <a:solidFill>
              <a:srgbClr val="0000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A1837A-DC54-470E-A4B1-40930E55B9EE}"/>
              </a:ext>
            </a:extLst>
          </p:cNvPr>
          <p:cNvSpPr txBox="1"/>
          <p:nvPr/>
        </p:nvSpPr>
        <p:spPr>
          <a:xfrm>
            <a:off x="4768738" y="2819370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CC"/>
                </a:solidFill>
              </a:rPr>
              <a:t>tunnels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FE69D95-FAA8-4440-9504-8DCA5D29849A}"/>
              </a:ext>
            </a:extLst>
          </p:cNvPr>
          <p:cNvSpPr/>
          <p:nvPr/>
        </p:nvSpPr>
        <p:spPr>
          <a:xfrm>
            <a:off x="2184921" y="4610246"/>
            <a:ext cx="873589" cy="4059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Services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6E1A786-7A05-4EA6-9C50-FF70E3F38FFF}"/>
              </a:ext>
            </a:extLst>
          </p:cNvPr>
          <p:cNvSpPr/>
          <p:nvPr/>
        </p:nvSpPr>
        <p:spPr>
          <a:xfrm>
            <a:off x="2337321" y="4762646"/>
            <a:ext cx="873589" cy="4059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Services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BB89B12-2270-4FD6-BC42-87C5971A60C4}"/>
              </a:ext>
            </a:extLst>
          </p:cNvPr>
          <p:cNvSpPr/>
          <p:nvPr/>
        </p:nvSpPr>
        <p:spPr>
          <a:xfrm>
            <a:off x="2489721" y="4915046"/>
            <a:ext cx="873589" cy="4059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 Nova" panose="020B0504020202020204" pitchFamily="34" charset="0"/>
              </a:rPr>
              <a:t>Services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9F0F9EF-DA35-4C04-A9EA-872854D788C6}"/>
              </a:ext>
            </a:extLst>
          </p:cNvPr>
          <p:cNvCxnSpPr>
            <a:stCxn id="4" idx="4"/>
            <a:endCxn id="56" idx="0"/>
          </p:cNvCxnSpPr>
          <p:nvPr/>
        </p:nvCxnSpPr>
        <p:spPr>
          <a:xfrm flipH="1">
            <a:off x="2621716" y="4189411"/>
            <a:ext cx="714" cy="4208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1F145833-4C4A-4C88-AF3E-9D09CC464BF2}"/>
              </a:ext>
            </a:extLst>
          </p:cNvPr>
          <p:cNvSpPr/>
          <p:nvPr/>
        </p:nvSpPr>
        <p:spPr>
          <a:xfrm>
            <a:off x="5957545" y="2408790"/>
            <a:ext cx="271806" cy="239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3EFF0E-1E68-4A77-8D5B-EF6B5260F570}"/>
              </a:ext>
            </a:extLst>
          </p:cNvPr>
          <p:cNvSpPr txBox="1"/>
          <p:nvPr/>
        </p:nvSpPr>
        <p:spPr>
          <a:xfrm>
            <a:off x="5434217" y="1363011"/>
            <a:ext cx="971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Routing</a:t>
            </a:r>
          </a:p>
          <a:p>
            <a:r>
              <a:rPr lang="en-US" dirty="0"/>
              <a:t>Instance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A6D481D-8CEE-4644-AC36-3E2BAADAAA77}"/>
              </a:ext>
            </a:extLst>
          </p:cNvPr>
          <p:cNvCxnSpPr/>
          <p:nvPr/>
        </p:nvCxnSpPr>
        <p:spPr>
          <a:xfrm>
            <a:off x="5957545" y="2001451"/>
            <a:ext cx="124473" cy="348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80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Nova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Yasmin Lara</dc:creator>
  <cp:lastModifiedBy>Yasmin Lara</cp:lastModifiedBy>
  <cp:revision>1</cp:revision>
  <dcterms:created xsi:type="dcterms:W3CDTF">2019-05-15T15:56:53Z</dcterms:created>
  <dcterms:modified xsi:type="dcterms:W3CDTF">2019-05-15T15:57:15Z</dcterms:modified>
</cp:coreProperties>
</file>